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B67B"/>
    <a:srgbClr val="81B27B"/>
    <a:srgbClr val="AC187B"/>
    <a:srgbClr val="853E5B"/>
    <a:srgbClr val="542939"/>
    <a:srgbClr val="E4ECD1"/>
    <a:srgbClr val="8ED354"/>
    <a:srgbClr val="06A78E"/>
    <a:srgbClr val="068A78"/>
    <a:srgbClr val="06A8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>
        <p:scale>
          <a:sx n="100" d="100"/>
          <a:sy n="100" d="100"/>
        </p:scale>
        <p:origin x="-1182" y="261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E66D4ABE-67B2-4D09-B294-1C5C6ACD2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" y="0"/>
            <a:ext cx="6851909" cy="914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3717" y="645460"/>
            <a:ext cx="50505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3175"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ea typeface="Tahoma" panose="020B0604030504040204" pitchFamily="34" charset="0"/>
                <a:cs typeface="Tahoma" panose="020B0604030504040204" pitchFamily="34" charset="0"/>
              </a:rPr>
              <a:t>МЫ - ЧЕМПИОНЫ</a:t>
            </a:r>
            <a:endParaRPr lang="ru-RU" sz="4800" b="1" dirty="0">
              <a:ln w="3175">
                <a:solidFill>
                  <a:schemeClr val="tx1"/>
                </a:solidFill>
              </a:ln>
              <a:solidFill>
                <a:srgbClr val="0070C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3574" y="5133975"/>
            <a:ext cx="456247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 в следующую субботу на старт вышли команды 7-х классов.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Спортивная игра «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 чемпион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 стала  настоящим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праздником спорта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здоровья и бодрости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Подготовили и провели спортивную игру для семиклассников учителя физической культуры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Асламов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В.С.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Копенов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Ж.Ж.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место – команда 7 «Б» класса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 место – команда 7 «А» класса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 место – команда 7 «В» класса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Праздники получились захватывающими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забавными, оставили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массу положительных эмоций и впечатлений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Все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команды были награждены Почетными грамотами,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получили подарки волейбольные мячи.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Лисовская Р.В., руководитель МО учителей физической культуры.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pPr>
              <a:lnSpc>
                <a:spcPct val="150000"/>
              </a:lnSpc>
            </a:pPr>
            <a:endParaRPr lang="ru-RU" sz="12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7915" y="1394297"/>
            <a:ext cx="52983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 февраля 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прошла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спортивная игра «Я чемпион». В игре приняли участие учащиеся 6 –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классов. На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старт вышли 4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команды.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Программа была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довольно насыщенной.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Командам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были предложены занимательные, иногда очень непростые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конкурсы, где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они смогли проявить свои спортивные навыки. Все этапы этой увлекательной  спортивной игры проходили в напряженной борьбе. Болельщики и зрители следили за ходом событий и очень переживали.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Жюри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подвело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итоги: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 команда 6«Б» класса заняла первое место, команда 6 «Ә» - второе место, 6 «А» - третье место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четвёртой стала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команда 6 «В» класса.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Подготовили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провели спортивную игру «Я чемпион» учителя физической культуры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Мажитов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А.К.,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Кабиденов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С.У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 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Администратор\AppData\Local\Microsoft\Windows\Temporary Internet Files\Content.Word\IMG_20180209_1801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609974"/>
            <a:ext cx="2038349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Администратор\AppData\Local\Microsoft\Windows\Temporary Internet Files\Content.Word\IMG_20180209_1814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0575" y="3705225"/>
            <a:ext cx="2009294" cy="149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89.218.18.41/B616F18E9DDD27B2/2339eb20e2c893710a188777f3f8ec77/a2f88ae9a7c6c9eeb8214f4b68dd053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76550" y="7586663"/>
            <a:ext cx="2076450" cy="1557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652E711-F3A2-427C-A4AE-D59D058C2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" y="0"/>
            <a:ext cx="6851909" cy="914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9856" y="1421119"/>
            <a:ext cx="1978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ru-RU" sz="2400" dirty="0"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55213" y="641419"/>
            <a:ext cx="35475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9525">
                  <a:noFill/>
                </a:ln>
                <a:ea typeface="Tahoma" panose="020B0604030504040204" pitchFamily="34" charset="0"/>
                <a:cs typeface="Tahoma" panose="020B0604030504040204" pitchFamily="34" charset="0"/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365559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652E711-F3A2-427C-A4AE-D59D058C2E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6" y="0"/>
            <a:ext cx="6851909" cy="914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9856" y="817323"/>
            <a:ext cx="1978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2500160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103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16 школа</cp:lastModifiedBy>
  <cp:revision>79</cp:revision>
  <dcterms:created xsi:type="dcterms:W3CDTF">2013-11-19T05:52:05Z</dcterms:created>
  <dcterms:modified xsi:type="dcterms:W3CDTF">2018-02-23T10:23:56Z</dcterms:modified>
</cp:coreProperties>
</file>